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howGuides="1">
      <p:cViewPr varScale="1">
        <p:scale>
          <a:sx n="102" d="100"/>
          <a:sy n="102" d="100"/>
        </p:scale>
        <p:origin x="192" y="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B7F087-C568-5A8C-2B90-24001BC8D2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3BA6D04-70A4-040D-E44F-7637C94DD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896735-B430-511B-4F51-D6BDDD539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FCD86B-CC67-4B01-B528-DCBDB5193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E4E0BE-3E00-8E7F-98D3-FEDFBD37A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23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231D11-778B-6685-9D68-F4DBFFA8A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55AB327-B224-6BE5-BAC7-0F50C86538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27ABC3-9EEA-537F-ADF7-6C8CBF155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4B1125-AACC-C0BF-676D-8F66510E0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672A4B-607C-AC36-1C91-E8E5B28AD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9934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FD53FE9-18B5-732F-36D0-26651C140A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7B9AEF8-7428-F5D4-6C9A-1EC809676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B21582-233E-AD47-73C7-32098707C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56B5C2-7703-307E-211F-7F10C8DA9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6BCFF86-89C7-6D49-DEF8-C408FE75D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6408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234FDD-DF05-5961-0CA8-C45C1E9A7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79A749-0CCB-A540-CDEA-793F8AD56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080CF53-3D8B-4DFA-5AA6-5F65BBBE5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4044D3-493D-A165-71CA-9632CF40F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19DFAD-FDD6-7A33-91CB-F580E5D47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8439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3467C5-374C-988A-787C-7ADB11ED2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0B37978-8350-F6B1-E91E-BB24A695B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22A18C6-B1F9-582C-A5F9-A8E57330B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2A59B5-C9DE-C700-1455-650DE3BC9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1C95C2-C879-F388-2D2D-0710FCEA3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0024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C1B147-0DAA-ACDF-6327-F93C5BF10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339676-224B-9AC9-FCCF-A16187A726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5A4E535-FA02-694B-47CD-B875CD6E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1D2CABC-231F-290E-F552-0364BC71E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32250E1-0F2E-B884-8E2A-CCD6E71C4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E5EB939-FA1A-4D90-DC05-B6A188276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94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BCAE98-6174-EAD3-C644-C603E63E3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047B9E0-9AA1-1A6C-A99D-470EA67F7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636360E-D245-12F2-5BC6-55FC526F04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F0690E7-E646-0709-BC1F-53BF1F6AB1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55C1D86-A8E7-C49E-071A-565662399F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F70B306-672A-C589-4B60-4379634C0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2D6E5DE-AD93-F1C1-6266-E3CAFE49D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1088683-899B-7F21-52B6-6D0F9A3D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8187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5D7234-86A1-C14E-9687-E4A70D4F9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7D61E17-1118-F9A0-FFB6-232F09933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71843F4-D3A0-F981-E2FF-05EF57105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8C5F791-3D16-4052-5097-1D3F85114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4741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4F8ACEA-CD16-58AC-638B-F35C3A6BC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3597B37-6D2E-A970-70BF-2D81D94CB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6A30673-83D8-92AF-2950-8B5B7A0DA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001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508457-6B51-78D5-D6CB-6182DF8BB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25491D-F858-0864-652F-745255D48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A767A96-91C1-256B-FB7C-223084B3A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26C3539-4985-C19C-E023-20219BD92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F09190-A707-FD9D-D3C5-02C857CEC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BBC5C7-7773-3AF3-EC5E-A5B499D02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995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55A90E-6AF3-E980-51C9-1899E7D7E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F77BD9E-F171-4F11-33AA-FBB7F6C489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F66BD51-AA92-0510-5643-54F26DBC2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6A15700-8EA7-08D8-B122-FE735B36C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D58122C-8CD7-93C4-51A8-463C83A32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3CB656A-3D49-F7AB-FA82-93813DE7B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18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6EE909C-CA86-D8CE-DAB8-639D948BA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FA4BF5-A7FA-09E5-8700-2DAD4B568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F188F3-4E62-8E4F-ED8B-B2641DCF6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5A9E9E-8864-0540-9BAE-FA831EF8E2B3}" type="datetimeFigureOut">
              <a:rPr lang="de-DE" smtClean="0"/>
              <a:t>05.06.23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A1B54BD-AB40-D3C5-6229-CBF615C99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50A58F-8A3E-7396-BE96-19821655E0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CBEF8-9A28-BF4B-9B9D-98AF9D29D5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8543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CC94FE8-939F-FD2B-48E9-5AE907DF5E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t="42483" b="4817"/>
          <a:stretch/>
        </p:blipFill>
        <p:spPr>
          <a:xfrm>
            <a:off x="0" y="1489752"/>
            <a:ext cx="12192000" cy="473820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7558412-1DE4-3459-E937-FB4892BDE5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14954" y="1489752"/>
            <a:ext cx="5672192" cy="344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82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Breitbild</PresentationFormat>
  <Paragraphs>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Dr. Gernot Starke</dc:creator>
  <cp:lastModifiedBy>Dr. Gernot Starke</cp:lastModifiedBy>
  <cp:revision>2</cp:revision>
  <dcterms:created xsi:type="dcterms:W3CDTF">2023-06-05T13:29:49Z</dcterms:created>
  <dcterms:modified xsi:type="dcterms:W3CDTF">2023-06-05T18:49:57Z</dcterms:modified>
</cp:coreProperties>
</file>

<file path=docProps/thumbnail.jpeg>
</file>